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0A41-3C4B-41AD-BFAD-2C9A4CCDC9DC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361A-C71E-4F46-908C-5511F9EB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0A41-3C4B-41AD-BFAD-2C9A4CCDC9DC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361A-C71E-4F46-908C-5511F9EB8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/>
              <a:t>Запуск холодного двигателя инноваций </a:t>
            </a:r>
            <a:br>
              <a:rPr lang="ru-RU" sz="2000" b="1" smtClean="0"/>
            </a:br>
            <a:r>
              <a:rPr lang="ru-RU" sz="2000" b="1" smtClean="0"/>
              <a:t>на  предприятии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Пакет СТИР –  доступный базовый функциональный прототип</a:t>
            </a:r>
            <a:endParaRPr lang="ru-RU" dirty="0">
              <a:solidFill>
                <a:srgbClr val="D66508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1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 ГК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SPG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b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(812)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samovarova@spg-group.ru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www.spg-group.ru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Инновации на предприятиях  –  жизненная необходимость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Итоги и перспективы инноваций  на предприятиях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7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6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61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Запуск холодного двигателя инноваций  на  предприятии   </vt:lpstr>
      <vt:lpstr>Инновации на предприятиях  –  жизненная необходимость</vt:lpstr>
      <vt:lpstr>Итоги и перспективы инноваций  на предприятиях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Пакет СТИР –  доступный базовый функциональный прототип</vt:lpstr>
      <vt:lpstr>Презентация PowerPoint</vt:lpstr>
      <vt:lpstr>СПАСИБО   ЗА   ВНИМАНИЕ  !   Управляющий партнер ГК SPG к.э.н. Ольга Самоварова   +7 (812)  313 -31-21 ; samovarova@spg-group.ru www.spg-group.ru  Санкт-Петербург – Москва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холодного двигателя инноваций  на  предприятии   </dc:title>
  <dc:creator>Самоварова Ольга Владимировна</dc:creator>
  <cp:lastModifiedBy>Самоварова Ольга Владимировна</cp:lastModifiedBy>
  <cp:revision>1</cp:revision>
  <dcterms:created xsi:type="dcterms:W3CDTF">2016-02-24T10:13:39Z</dcterms:created>
  <dcterms:modified xsi:type="dcterms:W3CDTF">2016-02-24T10:13:39Z</dcterms:modified>
</cp:coreProperties>
</file>