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7F4B-E6EF-49CD-B6C5-8FCEC8B7B1A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68E7-BA31-41EA-A129-04965F3A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2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7F4B-E6EF-49CD-B6C5-8FCEC8B7B1A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68E7-BA31-41EA-A129-04965F3A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1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 и  отраслевые особенности </a:t>
            </a:r>
            <a:b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бухгалтерского учета и налогообложения </a:t>
            </a:r>
            <a:b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в гостиницах и ресторанах </a:t>
            </a:r>
            <a:b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9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smtClean="0">
                <a:solidFill>
                  <a:srgbClr val="1F497D"/>
                </a:solidFill>
              </a:rPr>
              <a:t>СПАСИБО   ЗА   ВНИМАНИЕ  !</a:t>
            </a:r>
            <a:br>
              <a:rPr lang="ru-RU" sz="2200" b="1" smtClean="0">
                <a:solidFill>
                  <a:srgbClr val="1F497D"/>
                </a:solidFill>
              </a:rPr>
            </a:br>
            <a:r>
              <a:rPr lang="ru-RU" sz="2200" b="1" smtClean="0">
                <a:solidFill>
                  <a:srgbClr val="1F497D"/>
                </a:solidFill>
              </a:rPr>
              <a:t/>
            </a:r>
            <a:br>
              <a:rPr lang="ru-RU" sz="2200" b="1" smtClean="0">
                <a:solidFill>
                  <a:srgbClr val="1F497D"/>
                </a:solidFill>
              </a:rPr>
            </a:br>
            <a:r>
              <a:rPr lang="ru-RU" sz="2200" b="1" smtClean="0">
                <a:solidFill>
                  <a:srgbClr val="1F497D"/>
                </a:solidFill>
              </a:rPr>
              <a:t/>
            </a:r>
            <a:br>
              <a:rPr lang="ru-RU" sz="2200" b="1" smtClean="0">
                <a:solidFill>
                  <a:srgbClr val="1F497D"/>
                </a:solidFill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ВЛАДИМИР СЕМЕНОВ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тел/факс  +7 (812) 313 31 21;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почта: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semenov@spg-group.ru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 ЗАО «Аудиторская компания «Самоварова и Партнеры» 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(в составе  Группы компаний SPG)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 – Москва – Ялта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8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О  НАС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ОШИБКИ В УЧЕТЕ СТОЯТ ДОРОГО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4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СХЕМА ОРГАНИЗАЦИИ</a:t>
            </a:r>
            <a:b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 СИСТЕМЫ УПРАВЛЕНИЯ ОТЕЛЯ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ВАЖНЫЕ ОПЦИИ ВЕДЕНИЯ УЧЕТА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9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ВАЖНЫЕ ОПЦИИ ВЕДЕНИЯ УЧЕТА - 2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8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СПЕЦИФИКА НАЛОГООБЛОЖЕНИЯ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СПЕЦИФИКА НАЛОГООБЛОЖЕНИЯ – 2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5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АКТУАЛЬНОЕ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48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Актуальные вопросы  и  отраслевые особенности  организации бухгалтерского учета и налогообложения  в гостиницах и ресторанах  </vt:lpstr>
      <vt:lpstr>О  НАС</vt:lpstr>
      <vt:lpstr>ОШИБКИ В УЧЕТЕ СТОЯТ ДОРОГО</vt:lpstr>
      <vt:lpstr>СХЕМА ОРГАНИЗАЦИИ  СИСТЕМЫ УПРАВЛЕНИЯ ОТЕЛЯ</vt:lpstr>
      <vt:lpstr>ВАЖНЫЕ ОПЦИИ ВЕДЕНИЯ УЧЕТА</vt:lpstr>
      <vt:lpstr>ВАЖНЫЕ ОПЦИИ ВЕДЕНИЯ УЧЕТА - 2</vt:lpstr>
      <vt:lpstr>СПЕЦИФИКА НАЛОГООБЛОЖЕНИЯ</vt:lpstr>
      <vt:lpstr>СПЕЦИФИКА НАЛОГООБЛОЖЕНИЯ – 2</vt:lpstr>
      <vt:lpstr>АКТУАЛЬНОЕ</vt:lpstr>
      <vt:lpstr>ПРЕДЛОЖЕНИЕ</vt:lpstr>
      <vt:lpstr>СПАСИБО   ЗА   ВНИМАНИЕ  !   ВЛАДИМИР СЕМЕНОВ тел/факс  +7 (812) 313 31 21;  почта:  semenov@spg-group.ru  генеральный директор  ЗАО «Аудиторская компания «Самоварова и Партнеры»  (в составе  Группы компаний SPG)  Санкт-Петербург – Москва – Ялта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 и  отраслевые особенности  организации бухгалтерского учета и налогообложения  в гостиницах и ресторанах  </dc:title>
  <dc:creator>Самоварова Ольга Владимировна</dc:creator>
  <cp:lastModifiedBy>Самоварова Ольга Владимировна</cp:lastModifiedBy>
  <cp:revision>1</cp:revision>
  <dcterms:created xsi:type="dcterms:W3CDTF">2015-10-21T13:23:51Z</dcterms:created>
  <dcterms:modified xsi:type="dcterms:W3CDTF">2015-10-21T13:23:51Z</dcterms:modified>
</cp:coreProperties>
</file>